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74" r:id="rId3"/>
    <p:sldId id="275" r:id="rId4"/>
    <p:sldId id="262" r:id="rId5"/>
    <p:sldId id="256" r:id="rId6"/>
    <p:sldId id="264" r:id="rId7"/>
    <p:sldId id="265" r:id="rId8"/>
    <p:sldId id="268" r:id="rId9"/>
    <p:sldId id="266" r:id="rId10"/>
    <p:sldId id="269" r:id="rId11"/>
    <p:sldId id="267" r:id="rId12"/>
    <p:sldId id="271" r:id="rId13"/>
    <p:sldId id="272" r:id="rId14"/>
    <p:sldId id="273" r:id="rId15"/>
    <p:sldId id="277" r:id="rId16"/>
    <p:sldId id="278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6805-5447-40F6-B263-D3E422DC0301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CE51-B6C0-4721-BD9B-EDF141670BF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8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r>
              <a:rPr lang="es-CO"/>
              <a:t>DIEGO MAURICIO URIBE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83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16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83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77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6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24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92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56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26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18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64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AF1A-3A05-456E-A839-ED55C35ED940}" type="datetimeFigureOut">
              <a:rPr lang="pt-BR" smtClean="0"/>
              <a:pPr/>
              <a:t>03/08/2016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7340-E3CE-46A7-923A-99AF843C6D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33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529654" y="1913417"/>
            <a:ext cx="614614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dirty="0">
              <a:latin typeface="Bernard MT Condensed" panose="020508060609050204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dirty="0">
              <a:latin typeface="Bernard MT Condensed" panose="020508060609050204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ES" b="1" dirty="0">
                <a:latin typeface="Bernard MT Condensed" panose="02050806060905020404" pitchFamily="18" charset="0"/>
              </a:rPr>
              <a:t>FORUM 2  </a:t>
            </a:r>
            <a:br>
              <a:rPr lang="es-ES" dirty="0">
                <a:latin typeface="Bernard MT Condensed" panose="02050806060905020404" pitchFamily="18" charset="0"/>
              </a:rPr>
            </a:br>
            <a:r>
              <a:rPr lang="es-ES" sz="4800" dirty="0">
                <a:latin typeface="Bernard MT Condensed" panose="02050806060905020404" pitchFamily="18" charset="0"/>
              </a:rPr>
              <a:t>Lesiones bucales relacionadas con conducta sexual</a:t>
            </a:r>
            <a:endParaRPr lang="pt-BR" sz="4800" dirty="0">
              <a:latin typeface="Bernard MT Condensed" panose="020508060609050204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es-ES" sz="1800" b="1" dirty="0">
              <a:latin typeface="Bernard MT Condensed" panose="02050806060905020404" pitchFamily="18" charset="0"/>
            </a:endParaRPr>
          </a:p>
        </p:txBody>
      </p:sp>
      <p:pic>
        <p:nvPicPr>
          <p:cNvPr id="1026" name="Picture 2" descr="http://aipmb2016lima.com/img/fr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" y="217376"/>
            <a:ext cx="8537119" cy="16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2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75482" y="2835308"/>
            <a:ext cx="6547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cs typeface="Arial" pitchFamily="34" charset="0"/>
              </a:rPr>
              <a:t>Prof. </a:t>
            </a:r>
            <a:r>
              <a:rPr lang="pt-BR" sz="2800" dirty="0">
                <a:cs typeface="Arial" pitchFamily="34" charset="0"/>
              </a:rPr>
              <a:t>Ricardo Martínez Pedraza</a:t>
            </a:r>
            <a:endParaRPr lang="es-ES" sz="2800" dirty="0">
              <a:cs typeface="Arial" pitchFamily="34" charset="0"/>
            </a:endParaRPr>
          </a:p>
          <a:p>
            <a:pPr algn="ctr"/>
            <a:r>
              <a:rPr lang="es-ES" sz="2800" dirty="0">
                <a:cs typeface="Arial" pitchFamily="34" charset="0"/>
              </a:rPr>
              <a:t>Facultad de Odontología</a:t>
            </a:r>
            <a:br>
              <a:rPr lang="es-ES" sz="2800" dirty="0">
                <a:cs typeface="Arial" pitchFamily="34" charset="0"/>
              </a:rPr>
            </a:br>
            <a:r>
              <a:rPr lang="es-ES" sz="2800" dirty="0">
                <a:cs typeface="Arial" pitchFamily="34" charset="0"/>
              </a:rPr>
              <a:t>Universidad Autónoma de Nuevo León</a:t>
            </a:r>
            <a:br>
              <a:rPr lang="es-ES" sz="2800" dirty="0">
                <a:cs typeface="Arial" pitchFamily="34" charset="0"/>
              </a:rPr>
            </a:br>
            <a:r>
              <a:rPr lang="es-ES" sz="2800" dirty="0">
                <a:cs typeface="Arial" pitchFamily="34" charset="0"/>
              </a:rPr>
              <a:t>Monterrey, N.L.</a:t>
            </a:r>
            <a:br>
              <a:rPr lang="es-ES" sz="2800" dirty="0">
                <a:cs typeface="Arial" pitchFamily="34" charset="0"/>
              </a:rPr>
            </a:br>
            <a:r>
              <a:rPr lang="es-ES" sz="2800" dirty="0">
                <a:cs typeface="Arial" pitchFamily="34" charset="0"/>
              </a:rPr>
              <a:t>México</a:t>
            </a:r>
          </a:p>
          <a:p>
            <a:pPr algn="ctr"/>
            <a:endParaRPr lang="es-ES" sz="2800" dirty="0">
              <a:cs typeface="Arial" pitchFamily="34" charset="0"/>
            </a:endParaRPr>
          </a:p>
        </p:txBody>
      </p:sp>
      <p:sp>
        <p:nvSpPr>
          <p:cNvPr id="19458" name="AutoShape 2" descr="Resultado de imagem para ac cama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60" name="AutoShape 4" descr="Resultado de imagem para ac cama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6788" y="450578"/>
            <a:ext cx="1248763" cy="121005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691286" y="1924807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cs typeface="Arial" pitchFamily="34" charset="0"/>
              </a:rPr>
              <a:t>Caso 5</a:t>
            </a:r>
            <a:endParaRPr lang="it-IT" sz="3600" b="1" u="sng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83680\Downloads\IMG_6265.JPG"/>
          <p:cNvPicPr>
            <a:picLocks noChangeAspect="1" noChangeArrowheads="1"/>
          </p:cNvPicPr>
          <p:nvPr/>
        </p:nvPicPr>
        <p:blipFill>
          <a:blip r:embed="rId2" cstate="print"/>
          <a:srcRect r="29518"/>
          <a:stretch>
            <a:fillRect/>
          </a:stretch>
        </p:blipFill>
        <p:spPr bwMode="auto">
          <a:xfrm>
            <a:off x="1981957" y="1204184"/>
            <a:ext cx="5196610" cy="553010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56747" y="390942"/>
            <a:ext cx="8166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Varón de 32 años de edad con lesiones en mucosa del carrillo y labio inferior del lado izquierdo de dos meses de evolución.</a:t>
            </a:r>
            <a:endParaRPr lang="pt-B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988"/>
            <a:ext cx="91059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302446" y="337804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800" dirty="0"/>
              <a:t>Patricia Rodríguez M.</a:t>
            </a:r>
          </a:p>
          <a:p>
            <a:pPr algn="ctr"/>
            <a:r>
              <a:rPr lang="es-CO" sz="2800" dirty="0"/>
              <a:t>Adriana Colonia G.</a:t>
            </a:r>
          </a:p>
          <a:p>
            <a:pPr algn="ctr"/>
            <a:r>
              <a:rPr lang="es-CO" sz="2800" dirty="0"/>
              <a:t>Gloria J Álvarez G</a:t>
            </a:r>
          </a:p>
          <a:p>
            <a:pPr algn="ctr"/>
            <a:r>
              <a:rPr lang="es-CO" sz="2800" dirty="0"/>
              <a:t>Medellín, Colombia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776612" y="2535564"/>
            <a:ext cx="1426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cs typeface="Arial" pitchFamily="34" charset="0"/>
              </a:rPr>
              <a:t>Caso 6</a:t>
            </a:r>
            <a:endParaRPr lang="it-IT" sz="3600" b="1" u="sng" dirty="0"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6988"/>
            <a:ext cx="91059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58.jpg"/>
          <p:cNvPicPr>
            <a:picLocks noChangeAspect="1"/>
          </p:cNvPicPr>
          <p:nvPr/>
        </p:nvPicPr>
        <p:blipFill rotWithShape="1">
          <a:blip r:embed="rId4" cstate="print"/>
          <a:srcRect l="19595" t="18662" r="19389" b="42085"/>
          <a:stretch/>
        </p:blipFill>
        <p:spPr bwMode="auto">
          <a:xfrm>
            <a:off x="846836" y="2638784"/>
            <a:ext cx="7483219" cy="361120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096" y="126462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PE" sz="2000" dirty="0">
                <a:latin typeface="+mn-lt"/>
              </a:rPr>
              <a:t>Varón de 40 años presenta unas elevaciones en la boca de 6 meses de evolución, asintomático.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26988"/>
            <a:ext cx="91059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image60.jpg"/>
          <p:cNvPicPr>
            <a:picLocks noChangeAspect="1"/>
          </p:cNvPicPr>
          <p:nvPr/>
        </p:nvPicPr>
        <p:blipFill rotWithShape="1">
          <a:blip r:embed="rId3" cstate="print"/>
          <a:srcRect l="25755" t="24781" r="23774" b="27238"/>
          <a:stretch/>
        </p:blipFill>
        <p:spPr bwMode="auto">
          <a:xfrm>
            <a:off x="1416205" y="1992086"/>
            <a:ext cx="6258224" cy="4461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44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08066" y="3321104"/>
            <a:ext cx="33512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000" dirty="0"/>
              <a:t> Dr. Carlos Espinoza </a:t>
            </a:r>
          </a:p>
          <a:p>
            <a:pPr algn="ctr"/>
            <a:r>
              <a:rPr lang="pt-BR" sz="3000" dirty="0"/>
              <a:t>Lima, Perú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88240" y="2469304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cs typeface="Arial" pitchFamily="34" charset="0"/>
              </a:rPr>
              <a:t>Caso 7</a:t>
            </a:r>
            <a:endParaRPr lang="it-IT" sz="3600" b="1" u="sng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18" y="1213070"/>
            <a:ext cx="5601004" cy="531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43237" y="506692"/>
            <a:ext cx="74079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cs typeface="Times New Roman"/>
              </a:rPr>
              <a:t>Mujer de 36 años  con  dolor en el paladar de 5 días de evolución.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23367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7293" y="3519440"/>
            <a:ext cx="65479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cs typeface="Arial" pitchFamily="34" charset="0"/>
              </a:rPr>
              <a:t>Prof. Dra. Livia Escovich</a:t>
            </a:r>
          </a:p>
          <a:p>
            <a:pPr algn="ctr"/>
            <a:r>
              <a:rPr lang="es-ES" sz="2800" dirty="0">
                <a:cs typeface="Arial" pitchFamily="34" charset="0"/>
              </a:rPr>
              <a:t>Facultad de Odontología. </a:t>
            </a:r>
          </a:p>
          <a:p>
            <a:pPr algn="ctr"/>
            <a:r>
              <a:rPr lang="es-ES" sz="2800" dirty="0">
                <a:cs typeface="Arial" pitchFamily="34" charset="0"/>
              </a:rPr>
              <a:t>Universidad Nacional de Rosario.</a:t>
            </a:r>
          </a:p>
          <a:p>
            <a:pPr algn="ctr"/>
            <a:r>
              <a:rPr lang="es-ES" sz="2800" dirty="0">
                <a:cs typeface="Arial" pitchFamily="34" charset="0"/>
              </a:rPr>
              <a:t>Rosario – Argentina</a:t>
            </a:r>
          </a:p>
        </p:txBody>
      </p:sp>
      <p:sp>
        <p:nvSpPr>
          <p:cNvPr id="2050" name="AutoShape 2" descr="http://www.fodonto.unr.edu.ar/menu.h6.gif"/>
          <p:cNvSpPr>
            <a:spLocks noChangeAspect="1" noChangeArrowheads="1"/>
          </p:cNvSpPr>
          <p:nvPr/>
        </p:nvSpPr>
        <p:spPr bwMode="auto">
          <a:xfrm>
            <a:off x="92075" y="-593725"/>
            <a:ext cx="164782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2" name="Picture 4" descr="http://www.fodonto.unr.edu.ar/imagenes/Home%20ch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786" y="486119"/>
            <a:ext cx="7756833" cy="146880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683379" y="2711601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cs typeface="Arial" pitchFamily="34" charset="0"/>
              </a:rPr>
              <a:t>Caso 1</a:t>
            </a:r>
            <a:endParaRPr lang="it-IT" sz="3600" b="1" u="sng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83680\Downloads\sifilis.jpg"/>
          <p:cNvPicPr>
            <a:picLocks noChangeAspect="1" noChangeArrowheads="1"/>
          </p:cNvPicPr>
          <p:nvPr/>
        </p:nvPicPr>
        <p:blipFill>
          <a:blip r:embed="rId2"/>
          <a:srcRect l="4566" r="3881" b="1517"/>
          <a:stretch>
            <a:fillRect/>
          </a:stretch>
        </p:blipFill>
        <p:spPr bwMode="auto">
          <a:xfrm>
            <a:off x="149186" y="2338553"/>
            <a:ext cx="4443835" cy="3585170"/>
          </a:xfrm>
          <a:prstGeom prst="rect">
            <a:avLst/>
          </a:prstGeom>
          <a:noFill/>
        </p:spPr>
      </p:pic>
      <p:pic>
        <p:nvPicPr>
          <p:cNvPr id="17411" name="Picture 3" descr="C:\Users\o83680\Downloads\dorsal lengua.jpg"/>
          <p:cNvPicPr>
            <a:picLocks noChangeAspect="1" noChangeArrowheads="1"/>
          </p:cNvPicPr>
          <p:nvPr/>
        </p:nvPicPr>
        <p:blipFill>
          <a:blip r:embed="rId3"/>
          <a:srcRect l="5009" t="1789" r="4830"/>
          <a:stretch>
            <a:fillRect/>
          </a:stretch>
        </p:blipFill>
        <p:spPr bwMode="auto">
          <a:xfrm>
            <a:off x="4614041" y="2346064"/>
            <a:ext cx="4379217" cy="3577660"/>
          </a:xfrm>
          <a:prstGeom prst="rect">
            <a:avLst/>
          </a:prstGeom>
          <a:noFill/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598797" y="1551680"/>
            <a:ext cx="7845035" cy="78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cs typeface="Arial" pitchFamily="34" charset="0"/>
              </a:rPr>
              <a:t>Niña de 14 años con ardor bucal desde hace dos meses.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770890" y="3251564"/>
            <a:ext cx="7010400" cy="26287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Prof. Dr. Mário José Romañach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Faculdade de Odontologia da UFRJ </a:t>
            </a:r>
            <a:endParaRPr lang="pt-BR" altLang="pt-BR" sz="2800" dirty="0">
              <a:cs typeface="Arial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Rio</a:t>
            </a:r>
            <a:r>
              <a:rPr kumimoji="0" lang="pt-BR" altLang="pt-B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 </a:t>
            </a: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de Janeiro – Brasil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646538" y="180507"/>
            <a:ext cx="1206550" cy="1832230"/>
            <a:chOff x="7033935" y="4604612"/>
            <a:chExt cx="1206550" cy="1832230"/>
          </a:xfrm>
        </p:grpSpPr>
        <p:pic>
          <p:nvPicPr>
            <p:cNvPr id="4" name="Imagem 3" descr="minerva ufrj"/>
            <p:cNvPicPr>
              <a:picLocks noChangeAspect="1"/>
            </p:cNvPicPr>
            <p:nvPr/>
          </p:nvPicPr>
          <p:blipFill>
            <a:blip r:embed="rId2" cstate="print"/>
            <a:srcRect l="20418" r="21283" b="46150"/>
            <a:stretch>
              <a:fillRect/>
            </a:stretch>
          </p:blipFill>
          <p:spPr bwMode="auto">
            <a:xfrm>
              <a:off x="7168687" y="4604612"/>
              <a:ext cx="937047" cy="109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4" descr="minerva ufrj"/>
            <p:cNvPicPr>
              <a:picLocks noChangeAspect="1"/>
            </p:cNvPicPr>
            <p:nvPr/>
          </p:nvPicPr>
          <p:blipFill>
            <a:blip r:embed="rId3" cstate="print"/>
            <a:srcRect t="52646"/>
            <a:stretch>
              <a:fillRect/>
            </a:stretch>
          </p:blipFill>
          <p:spPr bwMode="auto">
            <a:xfrm>
              <a:off x="7033935" y="5711256"/>
              <a:ext cx="1206550" cy="725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aixaDeTexto 5"/>
          <p:cNvSpPr txBox="1"/>
          <p:nvPr/>
        </p:nvSpPr>
        <p:spPr>
          <a:xfrm>
            <a:off x="3681369" y="224113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u="sng" dirty="0">
                <a:cs typeface="Arial" pitchFamily="34" charset="0"/>
              </a:rPr>
              <a:t>Caso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04-12-14\04-12-14\IMG_2502.JPG"/>
          <p:cNvPicPr>
            <a:picLocks noChangeAspect="1" noChangeArrowheads="1"/>
          </p:cNvPicPr>
          <p:nvPr/>
        </p:nvPicPr>
        <p:blipFill rotWithShape="1">
          <a:blip r:embed="rId2" cstate="print"/>
          <a:srcRect l="6886" t="1" r="25586" b="14193"/>
          <a:stretch/>
        </p:blipFill>
        <p:spPr bwMode="auto">
          <a:xfrm>
            <a:off x="1508023" y="1537403"/>
            <a:ext cx="6127952" cy="5191083"/>
          </a:xfrm>
          <a:prstGeom prst="rect">
            <a:avLst/>
          </a:prstGeom>
          <a:noFill/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4291" y="716106"/>
            <a:ext cx="8479973" cy="413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cs typeface="Arial" pitchFamily="34" charset="0"/>
              </a:rPr>
              <a:t>Paciente masculino, 60 años, HIV +, presenta placa asintomática en mucosa yugal.</a:t>
            </a:r>
          </a:p>
        </p:txBody>
      </p:sp>
    </p:spTree>
    <p:extLst>
      <p:ext uri="{BB962C8B-B14F-4D97-AF65-F5344CB8AC3E}">
        <p14:creationId xmlns:p14="http://schemas.microsoft.com/office/powerpoint/2010/main" val="218449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78716" y="3246126"/>
            <a:ext cx="65479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cs typeface="Arial" pitchFamily="34" charset="0"/>
              </a:rPr>
              <a:t>Prof. Dra. Graziella Chagas Jaguar</a:t>
            </a:r>
          </a:p>
          <a:p>
            <a:pPr algn="ctr"/>
            <a:r>
              <a:rPr lang="es-ES" sz="2800" dirty="0">
                <a:cs typeface="Arial" pitchFamily="34" charset="0"/>
              </a:rPr>
              <a:t>A.C. Camargo Cáncer Center </a:t>
            </a:r>
          </a:p>
          <a:p>
            <a:pPr algn="ctr"/>
            <a:r>
              <a:rPr lang="es-ES" sz="2800" dirty="0">
                <a:cs typeface="Arial" pitchFamily="34" charset="0"/>
              </a:rPr>
              <a:t>São Paulo - Brasil</a:t>
            </a:r>
          </a:p>
          <a:p>
            <a:pPr algn="ctr"/>
            <a:endParaRPr lang="es-ES" sz="2800" dirty="0">
              <a:cs typeface="Arial" pitchFamily="34" charset="0"/>
            </a:endParaRPr>
          </a:p>
          <a:p>
            <a:pPr algn="ctr"/>
            <a:endParaRPr lang="es-ES" sz="2800" dirty="0">
              <a:cs typeface="Arial" pitchFamily="34" charset="0"/>
            </a:endParaRPr>
          </a:p>
        </p:txBody>
      </p:sp>
      <p:sp>
        <p:nvSpPr>
          <p:cNvPr id="19458" name="AutoShape 2" descr="Resultado de imagem para ac cama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60" name="AutoShape 4" descr="Resultado de imagem para ac cama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462" name="Picture 6" descr="http://www.accamargo.org.br/imagens/marca-hospital-a-c-camar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161" y="549329"/>
            <a:ext cx="2095500" cy="60007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944802" y="2129323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cs typeface="Arial" pitchFamily="34" charset="0"/>
              </a:rPr>
              <a:t>Caso 3</a:t>
            </a:r>
            <a:endParaRPr lang="it-IT" sz="3600" b="1" u="sng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o83680\Documents\Doenças\Sifilis\Leandro14287530\07-03-06 (1).JPG"/>
          <p:cNvPicPr>
            <a:picLocks noChangeAspect="1" noChangeArrowheads="1"/>
          </p:cNvPicPr>
          <p:nvPr/>
        </p:nvPicPr>
        <p:blipFill>
          <a:blip r:embed="rId2" cstate="print"/>
          <a:srcRect l="1392" r="2625" b="10823"/>
          <a:stretch>
            <a:fillRect/>
          </a:stretch>
        </p:blipFill>
        <p:spPr bwMode="auto">
          <a:xfrm>
            <a:off x="641131" y="1661893"/>
            <a:ext cx="7956331" cy="4928088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876577" y="1020794"/>
            <a:ext cx="5902449" cy="78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cs typeface="Arial" pitchFamily="34" charset="0"/>
              </a:rPr>
              <a:t>Varón de 33 años  con lesión en lengua de 3 semanas.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48978" y="3034090"/>
            <a:ext cx="6547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cs typeface="Arial" pitchFamily="34" charset="0"/>
              </a:rPr>
              <a:t>Prof. </a:t>
            </a:r>
            <a:r>
              <a:rPr lang="pt-BR" sz="2800" dirty="0">
                <a:cs typeface="Arial" pitchFamily="34" charset="0"/>
              </a:rPr>
              <a:t>Ricardo Martínez Pedraza</a:t>
            </a:r>
            <a:endParaRPr lang="es-ES" sz="2800" dirty="0">
              <a:cs typeface="Arial" pitchFamily="34" charset="0"/>
            </a:endParaRPr>
          </a:p>
          <a:p>
            <a:pPr algn="ctr"/>
            <a:r>
              <a:rPr lang="es-ES" sz="2800" dirty="0">
                <a:cs typeface="Arial" pitchFamily="34" charset="0"/>
              </a:rPr>
              <a:t>Facultad de Odontología</a:t>
            </a:r>
            <a:br>
              <a:rPr lang="es-ES" sz="2800" dirty="0">
                <a:cs typeface="Arial" pitchFamily="34" charset="0"/>
              </a:rPr>
            </a:br>
            <a:r>
              <a:rPr lang="es-ES" sz="2800" dirty="0">
                <a:cs typeface="Arial" pitchFamily="34" charset="0"/>
              </a:rPr>
              <a:t>Universidad Autónoma de Nuevo León</a:t>
            </a:r>
            <a:br>
              <a:rPr lang="es-ES" sz="2800" dirty="0">
                <a:cs typeface="Arial" pitchFamily="34" charset="0"/>
              </a:rPr>
            </a:br>
            <a:r>
              <a:rPr lang="es-ES" sz="2800" dirty="0">
                <a:cs typeface="Arial" pitchFamily="34" charset="0"/>
              </a:rPr>
              <a:t>Monterrey, N.L.</a:t>
            </a:r>
            <a:br>
              <a:rPr lang="es-ES" sz="2800" dirty="0">
                <a:cs typeface="Arial" pitchFamily="34" charset="0"/>
              </a:rPr>
            </a:br>
            <a:r>
              <a:rPr lang="es-ES" sz="2800" dirty="0">
                <a:cs typeface="Arial" pitchFamily="34" charset="0"/>
              </a:rPr>
              <a:t>México</a:t>
            </a:r>
          </a:p>
          <a:p>
            <a:pPr algn="ctr"/>
            <a:endParaRPr lang="es-ES" sz="2800" dirty="0">
              <a:cs typeface="Arial" pitchFamily="34" charset="0"/>
            </a:endParaRPr>
          </a:p>
        </p:txBody>
      </p:sp>
      <p:sp>
        <p:nvSpPr>
          <p:cNvPr id="19458" name="AutoShape 2" descr="Resultado de imagem para ac cama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60" name="AutoShape 4" descr="Resultado de imagem para ac camar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 descr="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6788" y="450578"/>
            <a:ext cx="1248763" cy="121005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915063" y="1901752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u="sng" dirty="0">
                <a:cs typeface="Arial" pitchFamily="34" charset="0"/>
              </a:rPr>
              <a:t>Caso 4</a:t>
            </a:r>
            <a:endParaRPr lang="it-IT" sz="3600" b="1" u="sng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5006" y="510051"/>
            <a:ext cx="8324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s-ES" sz="2000" dirty="0"/>
            </a:br>
            <a:r>
              <a:rPr lang="es-ES" sz="2000" dirty="0"/>
              <a:t>Varón de 47 años de edad con lesión eritematosa en área central de paladar blando.</a:t>
            </a:r>
            <a:br>
              <a:rPr lang="es-ES" sz="2000" dirty="0"/>
            </a:br>
            <a:r>
              <a:rPr lang="es-ES" sz="2000" dirty="0"/>
              <a:t> </a:t>
            </a:r>
            <a:endParaRPr lang="pt-BR" sz="2000" dirty="0"/>
          </a:p>
        </p:txBody>
      </p:sp>
      <p:pic>
        <p:nvPicPr>
          <p:cNvPr id="3073" name="Picture 1" descr="C:\Users\o83680\Downloads\IMG_3406.JPG"/>
          <p:cNvPicPr>
            <a:picLocks noChangeAspect="1" noChangeArrowheads="1"/>
          </p:cNvPicPr>
          <p:nvPr/>
        </p:nvPicPr>
        <p:blipFill>
          <a:blip r:embed="rId2" cstate="print"/>
          <a:srcRect r="4062" b="11875"/>
          <a:stretch>
            <a:fillRect/>
          </a:stretch>
        </p:blipFill>
        <p:spPr bwMode="auto">
          <a:xfrm>
            <a:off x="861848" y="1566040"/>
            <a:ext cx="7138189" cy="4917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197</Words>
  <Application>Microsoft Office PowerPoint</Application>
  <PresentationFormat>Presentación en pantalla (4:3)</PresentationFormat>
  <Paragraphs>38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Bernard MT Condensed</vt:lpstr>
      <vt:lpstr>Calibri</vt:lpstr>
      <vt:lpstr>Calibri Light</vt:lpstr>
      <vt:lpstr>Times New Roman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Varón de 40 años presenta unas elevaciones en la boca de 6 meses de evolución, asintomático.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</dc:creator>
  <cp:lastModifiedBy>Jenny</cp:lastModifiedBy>
  <cp:revision>34</cp:revision>
  <dcterms:created xsi:type="dcterms:W3CDTF">2016-03-15T12:26:57Z</dcterms:created>
  <dcterms:modified xsi:type="dcterms:W3CDTF">2016-08-03T05:55:25Z</dcterms:modified>
</cp:coreProperties>
</file>